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8DB56D-5664-4367-9936-58B31CCDBE6E}" v="13" dt="2021-07-19T18:50:05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BE8DB56D-5664-4367-9936-58B31CCDBE6E}"/>
    <pc:docChg chg="undo redo custSel modSld modMainMaster">
      <pc:chgData name="Yaghoobi, Hassan" userId="3e33afe7-62c8-4ade-8476-f73fe399f31e" providerId="ADAL" clId="{BE8DB56D-5664-4367-9936-58B31CCDBE6E}" dt="2021-07-19T18:48:47.431" v="298"/>
      <pc:docMkLst>
        <pc:docMk/>
      </pc:docMkLst>
      <pc:sldChg chg="modSp mod">
        <pc:chgData name="Yaghoobi, Hassan" userId="3e33afe7-62c8-4ade-8476-f73fe399f31e" providerId="ADAL" clId="{BE8DB56D-5664-4367-9936-58B31CCDBE6E}" dt="2021-07-19T18:48:47.431" v="298"/>
        <pc:sldMkLst>
          <pc:docMk/>
          <pc:sldMk cId="0" sldId="331"/>
        </pc:sldMkLst>
        <pc:spChg chg="mod">
          <ac:chgData name="Yaghoobi, Hassan" userId="3e33afe7-62c8-4ade-8476-f73fe399f31e" providerId="ADAL" clId="{BE8DB56D-5664-4367-9936-58B31CCDBE6E}" dt="2021-07-19T03:21:12.428" v="241" actId="313"/>
          <ac:spMkLst>
            <pc:docMk/>
            <pc:sldMk cId="0" sldId="331"/>
            <ac:spMk id="13314" creationId="{00000000-0000-0000-0000-000000000000}"/>
          </ac:spMkLst>
        </pc:spChg>
        <pc:spChg chg="mod">
          <ac:chgData name="Yaghoobi, Hassan" userId="3e33afe7-62c8-4ade-8476-f73fe399f31e" providerId="ADAL" clId="{BE8DB56D-5664-4367-9936-58B31CCDBE6E}" dt="2021-07-19T03:13:21.280" v="1" actId="20577"/>
          <ac:spMkLst>
            <pc:docMk/>
            <pc:sldMk cId="0" sldId="331"/>
            <ac:spMk id="13317" creationId="{00000000-0000-0000-0000-000000000000}"/>
          </ac:spMkLst>
        </pc:spChg>
        <pc:spChg chg="mod">
          <ac:chgData name="Yaghoobi, Hassan" userId="3e33afe7-62c8-4ade-8476-f73fe399f31e" providerId="ADAL" clId="{BE8DB56D-5664-4367-9936-58B31CCDBE6E}" dt="2021-07-19T18:47:54.446" v="297" actId="20577"/>
          <ac:spMkLst>
            <pc:docMk/>
            <pc:sldMk cId="0" sldId="331"/>
            <ac:spMk id="13318" creationId="{00000000-0000-0000-0000-000000000000}"/>
          </ac:spMkLst>
        </pc:spChg>
        <pc:graphicFrameChg chg="mod">
          <ac:chgData name="Yaghoobi, Hassan" userId="3e33afe7-62c8-4ade-8476-f73fe399f31e" providerId="ADAL" clId="{BE8DB56D-5664-4367-9936-58B31CCDBE6E}" dt="2021-07-19T18:48:47.431" v="298"/>
          <ac:graphicFrameMkLst>
            <pc:docMk/>
            <pc:sldMk cId="0" sldId="331"/>
            <ac:graphicFrameMk id="9" creationId="{00000000-0000-0000-0000-000000000000}"/>
          </ac:graphicFrameMkLst>
        </pc:graphicFrameChg>
      </pc:sldChg>
      <pc:sldChg chg="modSp mod">
        <pc:chgData name="Yaghoobi, Hassan" userId="3e33afe7-62c8-4ade-8476-f73fe399f31e" providerId="ADAL" clId="{BE8DB56D-5664-4367-9936-58B31CCDBE6E}" dt="2021-07-19T18:46:25.183" v="273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BE8DB56D-5664-4367-9936-58B31CCDBE6E}" dt="2021-07-19T03:21:15.800" v="242" actId="313"/>
          <ac:spMkLst>
            <pc:docMk/>
            <pc:sldMk cId="3212094184" sldId="387"/>
            <ac:spMk id="4" creationId="{00000000-0000-0000-0000-000000000000}"/>
          </ac:spMkLst>
        </pc:spChg>
        <pc:spChg chg="mod">
          <ac:chgData name="Yaghoobi, Hassan" userId="3e33afe7-62c8-4ade-8476-f73fe399f31e" providerId="ADAL" clId="{BE8DB56D-5664-4367-9936-58B31CCDBE6E}" dt="2021-07-19T18:46:25.183" v="273" actId="20577"/>
          <ac:spMkLst>
            <pc:docMk/>
            <pc:sldMk cId="3212094184" sldId="387"/>
            <ac:spMk id="6147" creationId="{00000000-0000-0000-0000-000000000000}"/>
          </ac:spMkLst>
        </pc:spChg>
      </pc:sldChg>
      <pc:sldMasterChg chg="modSp mod modSldLayout">
        <pc:chgData name="Yaghoobi, Hassan" userId="3e33afe7-62c8-4ade-8476-f73fe399f31e" providerId="ADAL" clId="{BE8DB56D-5664-4367-9936-58B31CCDBE6E}" dt="2021-07-19T18:47:49.901" v="295" actId="20577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BE8DB56D-5664-4367-9936-58B31CCDBE6E}" dt="2021-07-19T03:21:17.003" v="243" actId="313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ghoobi, Hassan" userId="3e33afe7-62c8-4ade-8476-f73fe399f31e" providerId="ADAL" clId="{BE8DB56D-5664-4367-9936-58B31CCDBE6E}" dt="2021-07-19T18:47:49.901" v="29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ghoobi, Hassan" userId="3e33afe7-62c8-4ade-8476-f73fe399f31e" providerId="ADAL" clId="{BE8DB56D-5664-4367-9936-58B31CCDBE6E}" dt="2021-07-19T03:21:07.186" v="231" actId="313"/>
          <pc:sldLayoutMkLst>
            <pc:docMk/>
            <pc:sldMasterMk cId="0" sldId="2147483648"/>
            <pc:sldLayoutMk cId="2422081296" sldId="2147483826"/>
          </pc:sldLayoutMkLst>
          <pc:spChg chg="mod">
            <ac:chgData name="Yaghoobi, Hassan" userId="3e33afe7-62c8-4ade-8476-f73fe399f31e" providerId="ADAL" clId="{BE8DB56D-5664-4367-9936-58B31CCDBE6E}" dt="2021-07-19T03:21:07.186" v="231" actId="313"/>
            <ac:spMkLst>
              <pc:docMk/>
              <pc:sldMasterMk cId="0" sldId="2147483648"/>
              <pc:sldLayoutMk cId="2422081296" sldId="2147483826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07.850" v="232" actId="313"/>
          <pc:sldLayoutMkLst>
            <pc:docMk/>
            <pc:sldMasterMk cId="0" sldId="2147483648"/>
            <pc:sldLayoutMk cId="728063048" sldId="2147483827"/>
          </pc:sldLayoutMkLst>
          <pc:spChg chg="mod">
            <ac:chgData name="Yaghoobi, Hassan" userId="3e33afe7-62c8-4ade-8476-f73fe399f31e" providerId="ADAL" clId="{BE8DB56D-5664-4367-9936-58B31CCDBE6E}" dt="2021-07-19T03:21:07.850" v="232" actId="313"/>
            <ac:spMkLst>
              <pc:docMk/>
              <pc:sldMasterMk cId="0" sldId="2147483648"/>
              <pc:sldLayoutMk cId="728063048" sldId="2147483827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08.396" v="233" actId="313"/>
          <pc:sldLayoutMkLst>
            <pc:docMk/>
            <pc:sldMasterMk cId="0" sldId="2147483648"/>
            <pc:sldLayoutMk cId="523436965" sldId="2147483828"/>
          </pc:sldLayoutMkLst>
          <pc:spChg chg="mod">
            <ac:chgData name="Yaghoobi, Hassan" userId="3e33afe7-62c8-4ade-8476-f73fe399f31e" providerId="ADAL" clId="{BE8DB56D-5664-4367-9936-58B31CCDBE6E}" dt="2021-07-19T03:21:08.396" v="233" actId="313"/>
            <ac:spMkLst>
              <pc:docMk/>
              <pc:sldMasterMk cId="0" sldId="2147483648"/>
              <pc:sldLayoutMk cId="523436965" sldId="2147483828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08.951" v="234" actId="313"/>
          <pc:sldLayoutMkLst>
            <pc:docMk/>
            <pc:sldMasterMk cId="0" sldId="2147483648"/>
            <pc:sldLayoutMk cId="2440941007" sldId="2147483829"/>
          </pc:sldLayoutMkLst>
          <pc:spChg chg="mod">
            <ac:chgData name="Yaghoobi, Hassan" userId="3e33afe7-62c8-4ade-8476-f73fe399f31e" providerId="ADAL" clId="{BE8DB56D-5664-4367-9936-58B31CCDBE6E}" dt="2021-07-19T03:21:08.951" v="234" actId="313"/>
            <ac:spMkLst>
              <pc:docMk/>
              <pc:sldMasterMk cId="0" sldId="2147483648"/>
              <pc:sldLayoutMk cId="2440941007" sldId="2147483829"/>
              <ac:spMk id="7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09.468" v="235" actId="313"/>
          <pc:sldLayoutMkLst>
            <pc:docMk/>
            <pc:sldMasterMk cId="0" sldId="2147483648"/>
            <pc:sldLayoutMk cId="2717181760" sldId="2147483830"/>
          </pc:sldLayoutMkLst>
          <pc:spChg chg="mod">
            <ac:chgData name="Yaghoobi, Hassan" userId="3e33afe7-62c8-4ade-8476-f73fe399f31e" providerId="ADAL" clId="{BE8DB56D-5664-4367-9936-58B31CCDBE6E}" dt="2021-07-19T03:21:09.468" v="235" actId="313"/>
            <ac:spMkLst>
              <pc:docMk/>
              <pc:sldMasterMk cId="0" sldId="2147483648"/>
              <pc:sldLayoutMk cId="2717181760" sldId="2147483830"/>
              <ac:spMk id="3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09.985" v="236" actId="313"/>
          <pc:sldLayoutMkLst>
            <pc:docMk/>
            <pc:sldMasterMk cId="0" sldId="2147483648"/>
            <pc:sldLayoutMk cId="2852028271" sldId="2147483831"/>
          </pc:sldLayoutMkLst>
          <pc:spChg chg="mod">
            <ac:chgData name="Yaghoobi, Hassan" userId="3e33afe7-62c8-4ade-8476-f73fe399f31e" providerId="ADAL" clId="{BE8DB56D-5664-4367-9936-58B31CCDBE6E}" dt="2021-07-19T03:21:09.985" v="236" actId="313"/>
            <ac:spMkLst>
              <pc:docMk/>
              <pc:sldMasterMk cId="0" sldId="2147483648"/>
              <pc:sldLayoutMk cId="2852028271" sldId="2147483831"/>
              <ac:spMk id="2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10.489" v="237" actId="313"/>
          <pc:sldLayoutMkLst>
            <pc:docMk/>
            <pc:sldMasterMk cId="0" sldId="2147483648"/>
            <pc:sldLayoutMk cId="3048932296" sldId="2147483832"/>
          </pc:sldLayoutMkLst>
          <pc:spChg chg="mod">
            <ac:chgData name="Yaghoobi, Hassan" userId="3e33afe7-62c8-4ade-8476-f73fe399f31e" providerId="ADAL" clId="{BE8DB56D-5664-4367-9936-58B31CCDBE6E}" dt="2021-07-19T03:21:10.489" v="237" actId="313"/>
            <ac:spMkLst>
              <pc:docMk/>
              <pc:sldMasterMk cId="0" sldId="2147483648"/>
              <pc:sldLayoutMk cId="3048932296" sldId="2147483832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10.972" v="238" actId="313"/>
          <pc:sldLayoutMkLst>
            <pc:docMk/>
            <pc:sldMasterMk cId="0" sldId="2147483648"/>
            <pc:sldLayoutMk cId="3549686537" sldId="2147483833"/>
          </pc:sldLayoutMkLst>
          <pc:spChg chg="mod">
            <ac:chgData name="Yaghoobi, Hassan" userId="3e33afe7-62c8-4ade-8476-f73fe399f31e" providerId="ADAL" clId="{BE8DB56D-5664-4367-9936-58B31CCDBE6E}" dt="2021-07-19T03:21:10.972" v="238" actId="313"/>
            <ac:spMkLst>
              <pc:docMk/>
              <pc:sldMasterMk cId="0" sldId="2147483648"/>
              <pc:sldLayoutMk cId="3549686537" sldId="2147483833"/>
              <ac:spMk id="5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11.491" v="239" actId="313"/>
          <pc:sldLayoutMkLst>
            <pc:docMk/>
            <pc:sldMasterMk cId="0" sldId="2147483648"/>
            <pc:sldLayoutMk cId="1389208144" sldId="2147483834"/>
          </pc:sldLayoutMkLst>
          <pc:spChg chg="mod">
            <ac:chgData name="Yaghoobi, Hassan" userId="3e33afe7-62c8-4ade-8476-f73fe399f31e" providerId="ADAL" clId="{BE8DB56D-5664-4367-9936-58B31CCDBE6E}" dt="2021-07-19T03:21:11.491" v="239" actId="313"/>
            <ac:spMkLst>
              <pc:docMk/>
              <pc:sldMasterMk cId="0" sldId="2147483648"/>
              <pc:sldLayoutMk cId="1389208144" sldId="2147483834"/>
              <ac:spMk id="4" creationId="{00000000-0000-0000-0000-000000000000}"/>
            </ac:spMkLst>
          </pc:spChg>
        </pc:sldLayoutChg>
        <pc:sldLayoutChg chg="modSp mod">
          <pc:chgData name="Yaghoobi, Hassan" userId="3e33afe7-62c8-4ade-8476-f73fe399f31e" providerId="ADAL" clId="{BE8DB56D-5664-4367-9936-58B31CCDBE6E}" dt="2021-07-19T03:21:11.976" v="240" actId="313"/>
          <pc:sldLayoutMkLst>
            <pc:docMk/>
            <pc:sldMasterMk cId="0" sldId="2147483648"/>
            <pc:sldLayoutMk cId="2906671332" sldId="2147483835"/>
          </pc:sldLayoutMkLst>
          <pc:spChg chg="mod">
            <ac:chgData name="Yaghoobi, Hassan" userId="3e33afe7-62c8-4ade-8476-f73fe399f31e" providerId="ADAL" clId="{BE8DB56D-5664-4367-9936-58B31CCDBE6E}" dt="2021-07-19T03:21:11.976" v="240" actId="313"/>
            <ac:spMkLst>
              <pc:docMk/>
              <pc:sldMasterMk cId="0" sldId="2147483648"/>
              <pc:sldLayoutMk cId="2906671332" sldId="2147483835"/>
              <ac:spMk id="4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July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802.11-21/0943r0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73-00-0itu-itu-ahg-minutes-for-july-15-202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July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</a:t>
            </a:r>
            <a:r>
              <a:rPr lang="en-US" dirty="0"/>
              <a:t>July 2021 Plenary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2021-07-19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272860"/>
              </p:ext>
            </p:extLst>
          </p:nvPr>
        </p:nvGraphicFramePr>
        <p:xfrm>
          <a:off x="1643063" y="3311525"/>
          <a:ext cx="9366250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442770" imgH="1546614" progId="Word.Document.8">
                  <p:embed/>
                </p:oleObj>
              </mc:Choice>
              <mc:Fallback>
                <p:oleObj name="Document" r:id="rId4" imgW="8442770" imgH="1546614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3311525"/>
                        <a:ext cx="9366250" cy="170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dirty="0"/>
              <a:t>Had one Session: Thu 7/15 7PM EST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Presented/discussed the following two contributions: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11-21-0986-01-0itu, Proposed modifications to ITU-R M.1450-5, Hassan Yaghoobi (Intel Corp.)</a:t>
            </a:r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11-21-0987-00-0itu, Proposed modifications to ITU-R M.1801-2, Hassan Yaghoobi (Intel Corp.) </a:t>
            </a:r>
            <a:endParaRPr lang="en-GB" sz="2000" dirty="0"/>
          </a:p>
          <a:p>
            <a:pPr marL="5715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A few comments received on contribution 11-21-0986-01-0itu but developing specific text changes need to be offline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Next Steps: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 further discuss the two contributions (11-21-0986 &amp; 11-21-0987) on proposed modifications to ITU-R M.1450-5 and ITU-R M.1801-2 and finalize the AHG recommendation during the September WG session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Working Party 5A Next Meeting Dates: 2021-11-15 to 2021-11-26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000" dirty="0"/>
              <a:t>Next AHG Meeting: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September 16, 2021, PM3 will be requested during the September Interim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sz="2000" dirty="0"/>
              <a:t>Meeting Minutes: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sz="1800" dirty="0">
                <a:hlinkClick r:id="rId2"/>
              </a:rPr>
              <a:t>https://mentor.ieee.org/802.11/dcn/21/11-21-1173-00-0itu-itu-ahg-minutes-for-july-15-2021.docx</a:t>
            </a:r>
            <a:r>
              <a:rPr lang="pt-BR" altLang="en-US" sz="1800" dirty="0"/>
              <a:t> </a:t>
            </a:r>
            <a:endParaRPr lang="en-US" altLang="en-US" sz="1800" dirty="0">
              <a:highlight>
                <a:srgbClr val="FFFF00"/>
              </a:highligh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16908</TotalTime>
  <Words>195</Words>
  <Application>Microsoft Office PowerPoint</Application>
  <PresentationFormat>Widescreen</PresentationFormat>
  <Paragraphs>26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Microsoft Word 97 - 2003 Document</vt:lpstr>
      <vt:lpstr>ITU AHG Closing Report for July 2021 Plenary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835</cp:revision>
  <cp:lastPrinted>1998-02-10T13:28:06Z</cp:lastPrinted>
  <dcterms:created xsi:type="dcterms:W3CDTF">2004-12-02T14:01:45Z</dcterms:created>
  <dcterms:modified xsi:type="dcterms:W3CDTF">2021-07-19T18:50:14Z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