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91" d="100"/>
          <a:sy n="91" d="100"/>
        </p:scale>
        <p:origin x="438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BD7D76F0-4A41-48F8-91B1-30B2D446F2FF}"/>
    <pc:docChg chg="custSel modSld modMainMaster">
      <pc:chgData name="Jim Lansford" userId="a4fe446c-a46d-4105-b32e-f064615612ff" providerId="ADAL" clId="{BD7D76F0-4A41-48F8-91B1-30B2D446F2FF}" dt="2021-02-23T02:57:51.237" v="654" actId="20577"/>
      <pc:docMkLst>
        <pc:docMk/>
      </pc:docMkLst>
      <pc:sldChg chg="modSp">
        <pc:chgData name="Jim Lansford" userId="a4fe446c-a46d-4105-b32e-f064615612ff" providerId="ADAL" clId="{BD7D76F0-4A41-48F8-91B1-30B2D446F2FF}" dt="2021-02-08T16:01:59.324" v="228"/>
        <pc:sldMkLst>
          <pc:docMk/>
          <pc:sldMk cId="0" sldId="287"/>
        </pc:sldMkLst>
        <pc:spChg chg="mod">
          <ac:chgData name="Jim Lansford" userId="a4fe446c-a46d-4105-b32e-f064615612ff" providerId="ADAL" clId="{BD7D76F0-4A41-48F8-91B1-30B2D446F2FF}" dt="2021-02-08T16:01:59.324" v="228"/>
          <ac:spMkLst>
            <pc:docMk/>
            <pc:sldMk cId="0" sldId="287"/>
            <ac:spMk id="23558" creationId="{AC85EADC-97E6-4293-806A-F094E6216527}"/>
          </ac:spMkLst>
        </pc:spChg>
      </pc:sldChg>
      <pc:sldChg chg="modSp">
        <pc:chgData name="Jim Lansford" userId="a4fe446c-a46d-4105-b32e-f064615612ff" providerId="ADAL" clId="{BD7D76F0-4A41-48F8-91B1-30B2D446F2FF}" dt="2021-02-08T16:02:04.150" v="229"/>
        <pc:sldMkLst>
          <pc:docMk/>
          <pc:sldMk cId="0" sldId="288"/>
        </pc:sldMkLst>
        <pc:spChg chg="mod">
          <ac:chgData name="Jim Lansford" userId="a4fe446c-a46d-4105-b32e-f064615612ff" providerId="ADAL" clId="{BD7D76F0-4A41-48F8-91B1-30B2D446F2FF}" dt="2021-02-08T16:02:04.150" v="229"/>
          <ac:spMkLst>
            <pc:docMk/>
            <pc:sldMk cId="0" sldId="288"/>
            <ac:spMk id="24582" creationId="{25CF7BA2-7620-4EF4-9B14-3FA082AF956E}"/>
          </ac:spMkLst>
        </pc:spChg>
      </pc:sldChg>
      <pc:sldChg chg="modSp">
        <pc:chgData name="Jim Lansford" userId="a4fe446c-a46d-4105-b32e-f064615612ff" providerId="ADAL" clId="{BD7D76F0-4A41-48F8-91B1-30B2D446F2FF}" dt="2021-02-08T16:02:12.984" v="231" actId="14100"/>
        <pc:sldMkLst>
          <pc:docMk/>
          <pc:sldMk cId="0" sldId="289"/>
        </pc:sldMkLst>
        <pc:spChg chg="mod">
          <ac:chgData name="Jim Lansford" userId="a4fe446c-a46d-4105-b32e-f064615612ff" providerId="ADAL" clId="{BD7D76F0-4A41-48F8-91B1-30B2D446F2FF}" dt="2021-02-08T16:02:12.984" v="231" actId="14100"/>
          <ac:spMkLst>
            <pc:docMk/>
            <pc:sldMk cId="0" sldId="289"/>
            <ac:spMk id="25606" creationId="{47345D02-EFFB-4127-A9BF-122EA00051D0}"/>
          </ac:spMkLst>
        </pc:spChg>
      </pc:sldChg>
      <pc:sldChg chg="modSp mod">
        <pc:chgData name="Jim Lansford" userId="a4fe446c-a46d-4105-b32e-f064615612ff" providerId="ADAL" clId="{BD7D76F0-4A41-48F8-91B1-30B2D446F2FF}" dt="2021-02-08T15:58:52.596" v="35" actId="20577"/>
        <pc:sldMkLst>
          <pc:docMk/>
          <pc:sldMk cId="0" sldId="331"/>
        </pc:sldMkLst>
        <pc:spChg chg="mod">
          <ac:chgData name="Jim Lansford" userId="a4fe446c-a46d-4105-b32e-f064615612ff" providerId="ADAL" clId="{BD7D76F0-4A41-48F8-91B1-30B2D446F2FF}" dt="2021-02-08T15:58:52.596" v="35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">
        <pc:chgData name="Jim Lansford" userId="a4fe446c-a46d-4105-b32e-f064615612ff" providerId="ADAL" clId="{BD7D76F0-4A41-48F8-91B1-30B2D446F2FF}" dt="2021-02-08T16:02:17.680" v="232"/>
        <pc:sldMkLst>
          <pc:docMk/>
          <pc:sldMk cId="0" sldId="380"/>
        </pc:sldMkLst>
        <pc:spChg chg="mod">
          <ac:chgData name="Jim Lansford" userId="a4fe446c-a46d-4105-b32e-f064615612ff" providerId="ADAL" clId="{BD7D76F0-4A41-48F8-91B1-30B2D446F2FF}" dt="2021-02-08T16:02:17.680" v="232"/>
          <ac:spMkLst>
            <pc:docMk/>
            <pc:sldMk cId="0" sldId="380"/>
            <ac:spMk id="26630" creationId="{637FAB1C-A7BF-4C3A-B4CB-D93C33C290CE}"/>
          </ac:spMkLst>
        </pc:spChg>
      </pc:sldChg>
      <pc:sldChg chg="modSp">
        <pc:chgData name="Jim Lansford" userId="a4fe446c-a46d-4105-b32e-f064615612ff" providerId="ADAL" clId="{BD7D76F0-4A41-48F8-91B1-30B2D446F2FF}" dt="2021-02-08T16:02:26.630" v="233"/>
        <pc:sldMkLst>
          <pc:docMk/>
          <pc:sldMk cId="0" sldId="381"/>
        </pc:sldMkLst>
        <pc:spChg chg="mod">
          <ac:chgData name="Jim Lansford" userId="a4fe446c-a46d-4105-b32e-f064615612ff" providerId="ADAL" clId="{BD7D76F0-4A41-48F8-91B1-30B2D446F2FF}" dt="2021-02-08T16:02:26.630" v="233"/>
          <ac:spMkLst>
            <pc:docMk/>
            <pc:sldMk cId="0" sldId="381"/>
            <ac:spMk id="28678" creationId="{17BBD8C2-305C-4418-AC65-C73B0B848329}"/>
          </ac:spMkLst>
        </pc:spChg>
      </pc:sldChg>
      <pc:sldChg chg="modSp mod">
        <pc:chgData name="Jim Lansford" userId="a4fe446c-a46d-4105-b32e-f064615612ff" providerId="ADAL" clId="{BD7D76F0-4A41-48F8-91B1-30B2D446F2FF}" dt="2021-02-08T16:01:35.223" v="225" actId="20577"/>
        <pc:sldMkLst>
          <pc:docMk/>
          <pc:sldMk cId="0" sldId="394"/>
        </pc:sldMkLst>
        <pc:spChg chg="mod">
          <ac:chgData name="Jim Lansford" userId="a4fe446c-a46d-4105-b32e-f064615612ff" providerId="ADAL" clId="{BD7D76F0-4A41-48F8-91B1-30B2D446F2FF}" dt="2021-02-08T16:00:04.179" v="58" actId="20577"/>
          <ac:spMkLst>
            <pc:docMk/>
            <pc:sldMk cId="0" sldId="394"/>
            <ac:spMk id="17412" creationId="{296EDD78-84C3-4E11-A20D-1A09A5B2EE44}"/>
          </ac:spMkLst>
        </pc:spChg>
        <pc:spChg chg="mod">
          <ac:chgData name="Jim Lansford" userId="a4fe446c-a46d-4105-b32e-f064615612ff" providerId="ADAL" clId="{BD7D76F0-4A41-48F8-91B1-30B2D446F2FF}" dt="2021-02-08T16:01:35.223" v="225" actId="20577"/>
          <ac:spMkLst>
            <pc:docMk/>
            <pc:sldMk cId="0" sldId="394"/>
            <ac:spMk id="17413" creationId="{3099FF58-2261-466B-BBEC-6E2B3CE6A0FA}"/>
          </ac:spMkLst>
        </pc:spChg>
      </pc:sldChg>
      <pc:sldChg chg="modSp mod">
        <pc:chgData name="Jim Lansford" userId="a4fe446c-a46d-4105-b32e-f064615612ff" providerId="ADAL" clId="{BD7D76F0-4A41-48F8-91B1-30B2D446F2FF}" dt="2021-02-08T16:01:43.191" v="226"/>
        <pc:sldMkLst>
          <pc:docMk/>
          <pc:sldMk cId="0" sldId="395"/>
        </pc:sldMkLst>
        <pc:spChg chg="mod">
          <ac:chgData name="Jim Lansford" userId="a4fe446c-a46d-4105-b32e-f064615612ff" providerId="ADAL" clId="{BD7D76F0-4A41-48F8-91B1-30B2D446F2FF}" dt="2021-02-08T16:01:43.191" v="226"/>
          <ac:spMkLst>
            <pc:docMk/>
            <pc:sldMk cId="0" sldId="395"/>
            <ac:spMk id="19462" creationId="{B8004815-DEEF-4991-9863-C4D400CADE6E}"/>
          </ac:spMkLst>
        </pc:spChg>
        <pc:spChg chg="mod">
          <ac:chgData name="Jim Lansford" userId="a4fe446c-a46d-4105-b32e-f064615612ff" providerId="ADAL" clId="{BD7D76F0-4A41-48F8-91B1-30B2D446F2FF}" dt="2021-02-08T16:01:23.581" v="215" actId="20577"/>
          <ac:spMkLst>
            <pc:docMk/>
            <pc:sldMk cId="0" sldId="395"/>
            <ac:spMk id="19463" creationId="{014A845C-CDC6-4811-8948-EAB07A9434A5}"/>
          </ac:spMkLst>
        </pc:spChg>
      </pc:sldChg>
      <pc:sldChg chg="modSp">
        <pc:chgData name="Jim Lansford" userId="a4fe446c-a46d-4105-b32e-f064615612ff" providerId="ADAL" clId="{BD7D76F0-4A41-48F8-91B1-30B2D446F2FF}" dt="2021-02-08T16:02:32.174" v="234"/>
        <pc:sldMkLst>
          <pc:docMk/>
          <pc:sldMk cId="0" sldId="398"/>
        </pc:sldMkLst>
        <pc:spChg chg="mod">
          <ac:chgData name="Jim Lansford" userId="a4fe446c-a46d-4105-b32e-f064615612ff" providerId="ADAL" clId="{BD7D76F0-4A41-48F8-91B1-30B2D446F2FF}" dt="2021-02-08T16:02:32.174" v="234"/>
          <ac:spMkLst>
            <pc:docMk/>
            <pc:sldMk cId="0" sldId="398"/>
            <ac:spMk id="30726" creationId="{3178B0FC-1D22-4D90-ACE3-91AE38FDEC74}"/>
          </ac:spMkLst>
        </pc:spChg>
      </pc:sldChg>
      <pc:sldChg chg="modSp">
        <pc:chgData name="Jim Lansford" userId="a4fe446c-a46d-4105-b32e-f064615612ff" providerId="ADAL" clId="{BD7D76F0-4A41-48F8-91B1-30B2D446F2FF}" dt="2021-02-08T16:01:51.754" v="227"/>
        <pc:sldMkLst>
          <pc:docMk/>
          <pc:sldMk cId="0" sldId="399"/>
        </pc:sldMkLst>
        <pc:spChg chg="mod">
          <ac:chgData name="Jim Lansford" userId="a4fe446c-a46d-4105-b32e-f064615612ff" providerId="ADAL" clId="{BD7D76F0-4A41-48F8-91B1-30B2D446F2FF}" dt="2021-02-08T16:01:51.754" v="227"/>
          <ac:spMkLst>
            <pc:docMk/>
            <pc:sldMk cId="0" sldId="399"/>
            <ac:spMk id="21509" creationId="{66ABEAA8-6102-42F1-B2B5-D041D51BC3B5}"/>
          </ac:spMkLst>
        </pc:spChg>
      </pc:sldChg>
      <pc:sldChg chg="modSp mod">
        <pc:chgData name="Jim Lansford" userId="a4fe446c-a46d-4105-b32e-f064615612ff" providerId="ADAL" clId="{BD7D76F0-4A41-48F8-91B1-30B2D446F2FF}" dt="2021-02-23T02:57:51.237" v="654" actId="20577"/>
        <pc:sldMkLst>
          <pc:docMk/>
          <pc:sldMk cId="0" sldId="403"/>
        </pc:sldMkLst>
        <pc:spChg chg="mod">
          <ac:chgData name="Jim Lansford" userId="a4fe446c-a46d-4105-b32e-f064615612ff" providerId="ADAL" clId="{BD7D76F0-4A41-48F8-91B1-30B2D446F2FF}" dt="2021-02-23T02:57:51.237" v="654" actId="20577"/>
          <ac:spMkLst>
            <pc:docMk/>
            <pc:sldMk cId="0" sldId="403"/>
            <ac:spMk id="31750" creationId="{EA520893-4A80-489E-B0A3-8A8E60F21D8C}"/>
          </ac:spMkLst>
        </pc:spChg>
        <pc:spChg chg="mod">
          <ac:chgData name="Jim Lansford" userId="a4fe446c-a46d-4105-b32e-f064615612ff" providerId="ADAL" clId="{BD7D76F0-4A41-48F8-91B1-30B2D446F2FF}" dt="2021-02-08T16:02:37.617" v="235"/>
          <ac:spMkLst>
            <pc:docMk/>
            <pc:sldMk cId="0" sldId="403"/>
            <ac:spMk id="32770" creationId="{DA6ECDF6-F963-4A14-B6AD-3DB13CD0B8AE}"/>
          </ac:spMkLst>
        </pc:spChg>
        <pc:spChg chg="mod">
          <ac:chgData name="Jim Lansford" userId="a4fe446c-a46d-4105-b32e-f064615612ff" providerId="ADAL" clId="{BD7D76F0-4A41-48F8-91B1-30B2D446F2FF}" dt="2021-02-08T16:02:47.403" v="263" actId="20577"/>
          <ac:spMkLst>
            <pc:docMk/>
            <pc:sldMk cId="0" sldId="403"/>
            <ac:spMk id="32772" creationId="{623820E4-BDF1-4FCB-89A7-E3729B2C70DD}"/>
          </ac:spMkLst>
        </pc:spChg>
      </pc:sldChg>
      <pc:sldMasterChg chg="modSp mod">
        <pc:chgData name="Jim Lansford" userId="a4fe446c-a46d-4105-b32e-f064615612ff" providerId="ADAL" clId="{BD7D76F0-4A41-48F8-91B1-30B2D446F2FF}" dt="2021-02-08T15:07:18.747" v="21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BD7D76F0-4A41-48F8-91B1-30B2D446F2FF}" dt="2021-02-08T14:29:06.091" v="9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Jim Lansford" userId="a4fe446c-a46d-4105-b32e-f064615612ff" providerId="ADAL" clId="{BD7D76F0-4A41-48F8-91B1-30B2D446F2FF}" dt="2021-02-08T15:07:18.747" v="2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March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802.11-21/0226r0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62-00-0wng-wng-sc-meeting-minutes-2020-november-virtual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62-00-0wng-wng-sc-meeting-minutes-2020-november-virtual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2021-03-08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8 March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1800" dirty="0"/>
              <a:t>Minutes from November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https://mentor.ieee.org/802.11/dcn/20/11-20-1762-00-0wng-wng-sc-meeting-minutes-2020-november-virtual-meeting.docx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“OCB Communications in unlicensed bands” - Stephen McCann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“Wi-Fi and 5G RAN Convergence: Fine Grain and QoS differentiation in WLAN” – </a:t>
            </a:r>
            <a:r>
              <a:rPr lang="en-US" sz="1600" dirty="0" err="1"/>
              <a:t>Binita</a:t>
            </a:r>
            <a:r>
              <a:rPr lang="en-US" sz="1600" dirty="0"/>
              <a:t> Gupta (Intel), with Nigel Bird (Orange) and others from WBA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May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March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November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https://mentor.ieee.org/802.11/dcn/20/11-20-1762-00-0wng-wng-sc-meeting-minutes-2020-november-virtual-meeting.docx</a:t>
            </a:r>
            <a:r>
              <a:rPr lang="en-GB" altLang="en-US" sz="1600" dirty="0"/>
              <a:t> </a:t>
            </a:r>
          </a:p>
          <a:p>
            <a:pPr marL="457200" indent="-457200">
              <a:defRPr/>
            </a:pPr>
            <a:r>
              <a:rPr lang="en-GB" altLang="en-US" sz="20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8 March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May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27888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2878</TotalTime>
  <Words>1308</Words>
  <Application>Microsoft Office PowerPoint</Application>
  <PresentationFormat>Widescreen</PresentationFormat>
  <Paragraphs>168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1193</cp:revision>
  <cp:lastPrinted>1998-02-10T13:28:06Z</cp:lastPrinted>
  <dcterms:created xsi:type="dcterms:W3CDTF">2004-12-02T14:01:45Z</dcterms:created>
  <dcterms:modified xsi:type="dcterms:W3CDTF">2021-02-23T02:58:28Z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