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4" d="100"/>
          <a:sy n="84" d="100"/>
        </p:scale>
        <p:origin x="108" y="32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802.11-21/0007r14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802.11-21/0007r14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802.11-21/0007r14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2021-04-06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69E9E5-DCF0-4010-9DD5-78357434B372}"/>
              </a:ext>
            </a:extLst>
          </p:cNvPr>
          <p:cNvSpPr txBox="1"/>
          <p:nvPr/>
        </p:nvSpPr>
        <p:spPr>
          <a:xfrm>
            <a:off x="973138" y="4941859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May 2021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198016"/>
              </p:ext>
            </p:extLst>
          </p:nvPr>
        </p:nvGraphicFramePr>
        <p:xfrm>
          <a:off x="965199" y="1154723"/>
          <a:ext cx="10361085" cy="398798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</a:t>
                      </a:r>
                    </a:p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: May 18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</a:t>
                      </a:r>
                      <a:r>
                        <a:rPr lang="en-GB" sz="16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pril</a:t>
                      </a:r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12, 26, 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6</a:t>
                      </a:r>
                    </a:p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8, 15, 22, 29, May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12, 19, 26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31, April 7, 14*, 21 (+802.1 TSN), 28*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12*, 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6, 13, 21, 28, May 4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Thursday May 13*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12*, 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171434"/>
              </p:ext>
            </p:extLst>
          </p:nvPr>
        </p:nvGraphicFramePr>
        <p:xfrm>
          <a:off x="965200" y="1152010"/>
          <a:ext cx="10361083" cy="468946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6*, 20,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Friday: May 14*, 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30, April </a:t>
                      </a:r>
                      <a:r>
                        <a:rPr lang="en-GB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13, 20, 27, </a:t>
                      </a: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May 25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Friday: May 14*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13*</a:t>
                      </a:r>
                      <a:endParaRPr lang="en-GB" sz="1600" b="1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41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12, 26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10*, Thursday: May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Wednesday: May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5,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8, 29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69081"/>
              </p:ext>
            </p:extLst>
          </p:nvPr>
        </p:nvGraphicFramePr>
        <p:xfrm>
          <a:off x="965199" y="1222376"/>
          <a:ext cx="10361085" cy="371791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31, April 7, 14, 21, May 5, 26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10*, Wednesday: May 12*, Monday: May 17*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30, April 6, 13, 20, 27, May 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Thursday: May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12*, Friday: May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19, 26, May 24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Wednesday: May 12*, Thursday 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Thursday: 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8, 22, May 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May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763</Words>
  <Application>Microsoft Office PowerPoint</Application>
  <PresentationFormat>Widescreen</PresentationFormat>
  <Paragraphs>208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1055</cp:revision>
  <cp:lastPrinted>1601-01-01T00:00:00Z</cp:lastPrinted>
  <dcterms:created xsi:type="dcterms:W3CDTF">2018-05-10T16:45:22Z</dcterms:created>
  <dcterms:modified xsi:type="dcterms:W3CDTF">2021-04-06T11:16:54Z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