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4" d="100"/>
          <a:sy n="84" d="100"/>
        </p:scale>
        <p:origin x="90" y="4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094771"/>
              </p:ext>
            </p:extLst>
          </p:nvPr>
        </p:nvGraphicFramePr>
        <p:xfrm>
          <a:off x="965199" y="1154723"/>
          <a:ext cx="10361085" cy="222141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6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4, 8,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17, 18, 25, April 8, 15, 22,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22, 29, April 12, 19,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24*, 31, April 7, 14*, 21, 28*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927357"/>
              </p:ext>
            </p:extLst>
          </p:nvPr>
        </p:nvGraphicFramePr>
        <p:xfrm>
          <a:off x="965200" y="1152010"/>
          <a:ext cx="10361083" cy="42627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23, April 6,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12*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23, 30, April 6, 13, 20, 27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007849"/>
              </p:ext>
            </p:extLst>
          </p:nvPr>
        </p:nvGraphicFramePr>
        <p:xfrm>
          <a:off x="965199" y="1154723"/>
          <a:ext cx="10361085" cy="408039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4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17, 24, 31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9, 16, 23, 30, April 6, 13, 20, 27, May 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15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556</Words>
  <Application>Microsoft Office PowerPoint</Application>
  <PresentationFormat>Widescreen</PresentationFormat>
  <Paragraphs>184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1022</cp:revision>
  <cp:lastPrinted>1601-01-01T00:00:00Z</cp:lastPrinted>
  <dcterms:created xsi:type="dcterms:W3CDTF">2018-05-10T16:45:22Z</dcterms:created>
  <dcterms:modified xsi:type="dcterms:W3CDTF">2021-03-04T09:48:28Z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