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10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7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778114"/>
              </p:ext>
            </p:extLst>
          </p:nvPr>
        </p:nvGraphicFramePr>
        <p:xfrm>
          <a:off x="950388" y="1252450"/>
          <a:ext cx="10439396" cy="4643450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86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6, 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3, 17,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24, May 1, 8, 15, 22, 29, June 5, 12, 19, 26, July 3, 10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8, 15,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21, 22, 23, 29, May 6, 13, 20, 27, June 3, 10, 17, 24, July 1, 8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2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9, 23, May 7, 21, June 4, 18, July 2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16, 30, May 14, 28, June 11, 25, July 9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8,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9565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7,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May 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22,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29, June 2,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12, 16, July 3,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6(x2), 10, 16, 17, 20(x2), 24, 30, May 1, 4(x2), 8, 14, 18(x2), 28, June 1(x2), 11, 15(x2), 25, 29(x2), July 9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9 (x2), 13(x2), 23(x2) , 27(x2), May 7(x2), 11(x), 21(x2), 25(x2), June 4(x2), 8(x2), 18(x2), 22(x2), July 2(x2), 6(x2)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0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14, 28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1406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2355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19466</TotalTime>
  <Words>487</Words>
  <Application>Microsoft Office PowerPoint</Application>
  <PresentationFormat>Widescreen</PresentationFormat>
  <Paragraphs>95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639</cp:revision>
  <cp:lastPrinted>1601-01-01T00:00:00Z</cp:lastPrinted>
  <dcterms:created xsi:type="dcterms:W3CDTF">2018-05-10T16:45:22Z</dcterms:created>
  <dcterms:modified xsi:type="dcterms:W3CDTF">2020-04-03T09:08:17Z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