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95" d="100"/>
          <a:sy n="95" d="100"/>
        </p:scale>
        <p:origin x="96" y="36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C044D070-BFC9-4331-A868-4C4B01E8403F}"/>
    <pc:docChg chg="modSld">
      <pc:chgData name="Jim Lansford" userId="a4fe446c-a46d-4105-b32e-f064615612ff" providerId="ADAL" clId="{C044D070-BFC9-4331-A868-4C4B01E8403F}" dt="2020-01-16T14:13:55.389" v="23"/>
      <pc:docMkLst>
        <pc:docMk/>
      </pc:docMkLst>
      <pc:sldChg chg="modSp">
        <pc:chgData name="Jim Lansford" userId="a4fe446c-a46d-4105-b32e-f064615612ff" providerId="ADAL" clId="{C044D070-BFC9-4331-A868-4C4B01E8403F}" dt="2020-01-16T14:13:39.014" v="21" actId="1076"/>
        <pc:sldMkLst>
          <pc:docMk/>
          <pc:sldMk cId="0" sldId="331"/>
        </pc:sldMkLst>
        <pc:spChg chg="mod">
          <ac:chgData name="Jim Lansford" userId="a4fe446c-a46d-4105-b32e-f064615612ff" providerId="ADAL" clId="{C044D070-BFC9-4331-A868-4C4B01E8403F}" dt="2020-01-16T14:13:39.014" v="21" actId="1076"/>
          <ac:spMkLst>
            <pc:docMk/>
            <pc:sldMk cId="0" sldId="331"/>
            <ac:spMk id="13316" creationId="{00000000-0000-0000-0000-000000000000}"/>
          </ac:spMkLst>
        </pc:spChg>
      </pc:sldChg>
      <pc:sldChg chg="modSp">
        <pc:chgData name="Jim Lansford" userId="a4fe446c-a46d-4105-b32e-f064615612ff" providerId="ADAL" clId="{C044D070-BFC9-4331-A868-4C4B01E8403F}" dt="2020-01-16T14:13:45.087" v="22" actId="1076"/>
        <pc:sldMkLst>
          <pc:docMk/>
          <pc:sldMk cId="0" sldId="332"/>
        </pc:sldMkLst>
        <pc:spChg chg="mod">
          <ac:chgData name="Jim Lansford" userId="a4fe446c-a46d-4105-b32e-f064615612ff" providerId="ADAL" clId="{C044D070-BFC9-4331-A868-4C4B01E8403F}" dt="2020-01-16T14:13:45.087" v="22" actId="1076"/>
          <ac:spMkLst>
            <pc:docMk/>
            <pc:sldMk cId="0" sldId="332"/>
            <ac:spMk id="14340" creationId="{00000000-0000-0000-0000-000000000000}"/>
          </ac:spMkLst>
        </pc:spChg>
      </pc:sldChg>
      <pc:sldChg chg="addSp delSp modSp">
        <pc:chgData name="Jim Lansford" userId="a4fe446c-a46d-4105-b32e-f064615612ff" providerId="ADAL" clId="{C044D070-BFC9-4331-A868-4C4B01E8403F}" dt="2020-01-16T14:13:55.389" v="23"/>
        <pc:sldMkLst>
          <pc:docMk/>
          <pc:sldMk cId="0" sldId="386"/>
        </pc:sldMkLst>
        <pc:spChg chg="add">
          <ac:chgData name="Jim Lansford" userId="a4fe446c-a46d-4105-b32e-f064615612ff" providerId="ADAL" clId="{C044D070-BFC9-4331-A868-4C4B01E8403F}" dt="2020-01-16T14:13:55.389" v="23"/>
          <ac:spMkLst>
            <pc:docMk/>
            <pc:sldMk cId="0" sldId="386"/>
            <ac:spMk id="6" creationId="{166BAB92-3537-4FD7-A540-1B32C8074864}"/>
          </ac:spMkLst>
        </pc:spChg>
        <pc:spChg chg="del">
          <ac:chgData name="Jim Lansford" userId="a4fe446c-a46d-4105-b32e-f064615612ff" providerId="ADAL" clId="{C044D070-BFC9-4331-A868-4C4B01E8403F}" dt="2020-01-16T14:13:12.085" v="19" actId="478"/>
          <ac:spMkLst>
            <pc:docMk/>
            <pc:sldMk cId="0" sldId="386"/>
            <ac:spMk id="15364" creationId="{00000000-0000-0000-0000-000000000000}"/>
          </ac:spMkLst>
        </pc:spChg>
        <pc:spChg chg="mod">
          <ac:chgData name="Jim Lansford" userId="a4fe446c-a46d-4105-b32e-f064615612ff" providerId="ADAL" clId="{C044D070-BFC9-4331-A868-4C4B01E8403F}" dt="2020-01-16T14:13:01.729" v="18" actId="20577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2020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802.11-20/0194r0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29-01-0wng-agenda-for-wng-sc-2020-january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0166-00-0wng-wng-meeting-minutes-2020-january-irvine.docx" TargetMode="External"/><Relationship Id="rId4" Type="http://schemas.openxmlformats.org/officeDocument/2006/relationships/hyperlink" Target="https://mentor.ieee.org/802.11/dcn/20/11-20-0133-00-0wng-emergency-alert-via-wla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2020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9056359" imgH="2312431" progId="Word.Document.8">
                  <p:embed/>
                </p:oleObj>
              </mc:Choice>
              <mc:Fallback>
                <p:oleObj name="Document" r:id="rId4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2020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January 2020 in Irvine (California,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2020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078" y="1052736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800" b="0" dirty="0"/>
              <a:t>	</a:t>
            </a:r>
            <a:r>
              <a:rPr lang="en-US" altLang="en-US" sz="1800" b="0" dirty="0">
                <a:hlinkClick r:id="rId3"/>
              </a:rPr>
              <a:t>https://mentor.ieee.org/802.11/dcn/19/11-19-2129-01-0wng-agenda-for-wng-sc-2020-january.ppt</a:t>
            </a:r>
            <a:r>
              <a:rPr lang="en-US" altLang="en-US" sz="1800" b="0" dirty="0"/>
              <a:t> </a:t>
            </a:r>
            <a:endParaRPr lang="en-US" altLang="en-US" sz="20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January 2020 meeting</a:t>
            </a:r>
            <a:endParaRPr lang="en-GB" alt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400" dirty="0"/>
              <a:t>“Emergency Alert via WLAN” - Sandeep Agrawal (CDOT)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dirty="0">
                <a:hlinkClick r:id="rId4"/>
              </a:rPr>
              <a:t>https://mentor.ieee.org/802.11/dcn/20/11-20-0133-00-0wng-emergency-alert-via-wlan.pptx</a:t>
            </a:r>
            <a:r>
              <a:rPr lang="en-GB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sz="2000" dirty="0"/>
              <a:t>No straw polls or motions</a:t>
            </a:r>
            <a:endParaRPr lang="en-US" sz="2000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 </a:t>
            </a:r>
            <a:r>
              <a:rPr lang="en-GB" altLang="en-US" dirty="0">
                <a:hlinkClick r:id="rId5"/>
              </a:rPr>
              <a:t>https://mentor.ieee.org/802.11/dcn/20/11-20-0166-00-0wng-wng-meeting-minutes-2020-january-irvine.docx</a:t>
            </a:r>
            <a:r>
              <a:rPr lang="en-GB" alt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March 2020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schemas.microsoft.com/office/2006/metadata/properties"/>
    <ds:schemaRef ds:uri="http://schemas.microsoft.com/office/infopath/2007/PartnerControl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15898</TotalTime>
  <Words>107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820</cp:revision>
  <cp:lastPrinted>1998-02-10T13:28:06Z</cp:lastPrinted>
  <dcterms:created xsi:type="dcterms:W3CDTF">2004-12-02T14:01:45Z</dcterms:created>
  <dcterms:modified xsi:type="dcterms:W3CDTF">2020-01-16T14:14:05Z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