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3" r:id="rId3"/>
    <p:sldId id="285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4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4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</a:t>
            </a:r>
            <a:r>
              <a:rPr lang="en-US" sz="1600" b="1" smtClean="0"/>
              <a:t>802.11-18/0789r10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rolfv@qti.qualcomm.com" TargetMode="External"/><Relationship Id="rId13" Type="http://schemas.openxmlformats.org/officeDocument/2006/relationships/hyperlink" Target="mailto:hongyuan@marvell.com" TargetMode="External"/><Relationship Id="rId18" Type="http://schemas.openxmlformats.org/officeDocument/2006/relationships/hyperlink" Target="mailto:david.yangxun@huawei.com" TargetMode="External"/><Relationship Id="rId3" Type="http://schemas.openxmlformats.org/officeDocument/2006/relationships/hyperlink" Target="mailto:Stephane.baron@crf.canon.fr" TargetMode="External"/><Relationship Id="rId7" Type="http://schemas.openxmlformats.org/officeDocument/2006/relationships/hyperlink" Target="mailto:vkjones@qti.qualcomm.com" TargetMode="External"/><Relationship Id="rId12" Type="http://schemas.openxmlformats.org/officeDocument/2006/relationships/hyperlink" Target="mailto:Inoue.yasuhiko@lab.ntt.co.jp" TargetMode="External"/><Relationship Id="rId17" Type="http://schemas.openxmlformats.org/officeDocument/2006/relationships/hyperlink" Target="mailto:leiwang95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Vinko.Erceg@Broadcom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ffey@realtek.com" TargetMode="External"/><Relationship Id="rId11" Type="http://schemas.openxmlformats.org/officeDocument/2006/relationships/hyperlink" Target="mailto:btian@qti.qualcomm.com" TargetMode="External"/><Relationship Id="rId5" Type="http://schemas.openxmlformats.org/officeDocument/2006/relationships/hyperlink" Target="mailto:Pascal.viger@crf.canon.fr" TargetMode="External"/><Relationship Id="rId15" Type="http://schemas.openxmlformats.org/officeDocument/2006/relationships/hyperlink" Target="mailto:hlou@marvell.com" TargetMode="External"/><Relationship Id="rId10" Type="http://schemas.openxmlformats.org/officeDocument/2006/relationships/hyperlink" Target="mailto:svverman@qti.qualcomm.com" TargetMode="External"/><Relationship Id="rId19" Type="http://schemas.openxmlformats.org/officeDocument/2006/relationships/hyperlink" Target="mailto:edward.ks.au@huawei.com" TargetMode="External"/><Relationship Id="rId4" Type="http://schemas.openxmlformats.org/officeDocument/2006/relationships/hyperlink" Target="mailto:Patrice.nezou@crf.canon.fr" TargetMode="External"/><Relationship Id="rId9" Type="http://schemas.openxmlformats.org/officeDocument/2006/relationships/hyperlink" Target="mailto:hsampath@qti.qualcomm.com" TargetMode="External"/><Relationship Id="rId14" Type="http://schemas.openxmlformats.org/officeDocument/2006/relationships/hyperlink" Target="mailto:Liwen.chu@marvel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zyano@atr.jp" TargetMode="External"/><Relationship Id="rId7" Type="http://schemas.openxmlformats.org/officeDocument/2006/relationships/hyperlink" Target="mailto:hg.cho@lge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seon.ryu@lge.com" TargetMode="External"/><Relationship Id="rId5" Type="http://schemas.openxmlformats.org/officeDocument/2006/relationships/hyperlink" Target="mailto:js.choi@lge.com" TargetMode="External"/><Relationship Id="rId4" Type="http://schemas.openxmlformats.org/officeDocument/2006/relationships/hyperlink" Target="mailto:jwebber@atr.j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Do you agree to start a study group to define new features of 802.11 on bands between 1 and 7.125 GHz with the primary objective to increase peak throughput with the following candidate features: 320MHz bandwidth, multiband aggregation and operation, and 16 spatial streams.  In addition,</a:t>
            </a:r>
          </a:p>
          <a:p>
            <a:pPr lvl="1" fontAlgn="ctr"/>
            <a:r>
              <a:rPr lang="en-US" sz="1800" dirty="0">
                <a:latin typeface="+mn-lt"/>
              </a:rPr>
              <a:t>The study group will discuss high throughput applications such as video-over-WLAN, AR and VR</a:t>
            </a:r>
          </a:p>
          <a:p>
            <a:pPr lvl="1" fontAlgn="ctr"/>
            <a:r>
              <a:rPr lang="en-US" sz="1800" dirty="0">
                <a:latin typeface="+mn-lt"/>
              </a:rPr>
              <a:t>The study group may discuss additional objectives and features. Final set of features shall be determined within 6-months, which should be also the maximum duration of study group.</a:t>
            </a:r>
          </a:p>
          <a:p>
            <a:pPr lvl="1" fontAlgn="ctr"/>
            <a:r>
              <a:rPr lang="en-US" sz="1800" dirty="0">
                <a:latin typeface="+mn-lt"/>
              </a:rPr>
              <a:t>The study group may define procedural enhancements to make 802.11 standards development more efficient and scalable.</a:t>
            </a:r>
          </a:p>
          <a:p>
            <a:endParaRPr lang="en-US" sz="20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50544"/>
              </p:ext>
            </p:extLst>
          </p:nvPr>
        </p:nvGraphicFramePr>
        <p:xfrm>
          <a:off x="914400" y="1219200"/>
          <a:ext cx="7239000" cy="4958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066800"/>
                <a:gridCol w="19812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coffey@realtek.com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vkjones@qti.qualcomm.com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Rolf De Vegt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8"/>
                        </a:rPr>
                        <a:t>rolfv@qti.qualcomm.com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Hemanth</a:t>
                      </a:r>
                      <a:r>
                        <a:rPr lang="en-US" sz="1200" baseline="0" smtClean="0">
                          <a:latin typeface="Times New Roman"/>
                          <a:ea typeface="Times New Roman"/>
                          <a:cs typeface="Arial"/>
                        </a:rPr>
                        <a:t>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hsampath@qti.qualcomm.com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svverman@qti.qualcomm.com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Tian Bin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btian@qti.qualcomm.com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Yasuhiko Inoue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Inoue.yasuhiko@lab.ntt.co.jp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3"/>
                        </a:rPr>
                        <a:t>hongyuan@marvell.com</a:t>
                      </a:r>
                      <a:r>
                        <a:rPr lang="en-US" sz="11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Liwen.chu@marvell.com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Hui-ling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hlou@marvell.com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6"/>
                        </a:rPr>
                        <a:t>Vinko.Erceg@Broadcom.com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7"/>
                        </a:rPr>
                        <a:t>leiwang95@huawei.com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David Yangxun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8"/>
                        </a:rPr>
                        <a:t>david.yangxun@huawei.com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9"/>
                        </a:rPr>
                        <a:t>edward.ks.au@huawei.com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2490"/>
              </p:ext>
            </p:extLst>
          </p:nvPr>
        </p:nvGraphicFramePr>
        <p:xfrm>
          <a:off x="914400" y="1219200"/>
          <a:ext cx="695071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854710"/>
                <a:gridCol w="1600200"/>
                <a:gridCol w="1066800"/>
                <a:gridCol w="19812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Kazuto Yano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ATR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kzyano@atr.jp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Julian Webber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jwebber@atr.jp</a:t>
                      </a: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+mn-lt"/>
                          <a:ea typeface="Times New Roman"/>
                          <a:cs typeface="Arial"/>
                        </a:rPr>
                        <a:t>Jinsoo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LG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+mn-lt"/>
                          <a:ea typeface="Times New Roman"/>
                          <a:cs typeface="Arial"/>
                        </a:rPr>
                        <a:t>Kiseon Ryu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+mn-lt"/>
                          <a:ea typeface="Times New Roman"/>
                          <a:cs typeface="Arial"/>
                        </a:rPr>
                        <a:t>HanGyu Cho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hg.cho@lge.com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18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67307</TotalTime>
  <Words>1345</Words>
  <Application>Microsoft Office PowerPoint</Application>
  <PresentationFormat>On-screen Show (4:3)</PresentationFormat>
  <Paragraphs>455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1003</cp:revision>
  <cp:lastPrinted>1998-02-10T13:28:06Z</cp:lastPrinted>
  <dcterms:created xsi:type="dcterms:W3CDTF">2009-12-02T19:05:24Z</dcterms:created>
  <dcterms:modified xsi:type="dcterms:W3CDTF">2018-05-10T07:13:19Z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