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802.11-18/0789r6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3" Type="http://schemas.openxmlformats.org/officeDocument/2006/relationships/hyperlink" Target="mailto:Stephane.baron@crf.canon.fr" TargetMode="External"/><Relationship Id="rId7" Type="http://schemas.openxmlformats.org/officeDocument/2006/relationships/hyperlink" Target="mailto:vkjones@qti.qualcomm.com" TargetMode="External"/><Relationship Id="rId12" Type="http://schemas.openxmlformats.org/officeDocument/2006/relationships/hyperlink" Target="mailto:Inoue.yasuhiko@lab.ntt.co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11" Type="http://schemas.openxmlformats.org/officeDocument/2006/relationships/hyperlink" Target="mailto:btian@qti.qualcomm.com" TargetMode="External"/><Relationship Id="rId5" Type="http://schemas.openxmlformats.org/officeDocument/2006/relationships/hyperlink" Target="mailto:Pascal.viger@crf.canon.fr" TargetMode="External"/><Relationship Id="rId10" Type="http://schemas.openxmlformats.org/officeDocument/2006/relationships/hyperlink" Target="mailto:svverman@qti.qualcomm.com" TargetMode="External"/><Relationship Id="rId4" Type="http://schemas.openxmlformats.org/officeDocument/2006/relationships/hyperlink" Target="mailto:Patrice.nezou@crf.canon.fr" TargetMode="External"/><Relationship Id="rId9" Type="http://schemas.openxmlformats.org/officeDocument/2006/relationships/hyperlink" Target="mailto:hsampath@qti.qualcomm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</a:p>
          <a:p>
            <a:endParaRPr lang="en-US" sz="2000" dirty="0">
              <a:latin typeface="+mj-lt"/>
            </a:endParaRPr>
          </a:p>
          <a:p>
            <a:endParaRPr lang="en-US" sz="1400" dirty="0"/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42219"/>
              </p:ext>
            </p:extLst>
          </p:nvPr>
        </p:nvGraphicFramePr>
        <p:xfrm>
          <a:off x="914400" y="1219200"/>
          <a:ext cx="7239000" cy="3149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vkjones@qti.qualcomm.com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Hemanth</a:t>
                      </a:r>
                      <a:r>
                        <a:rPr lang="en-US" sz="1200" baseline="0" smtClean="0">
                          <a:latin typeface="Times New Roman"/>
                          <a:ea typeface="Times New Roman"/>
                          <a:cs typeface="Arial"/>
                        </a:rPr>
                        <a:t>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hsampath@qti.qualcomm.com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svverman@qti.qualcomm.com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btian@qti.qualcomm.com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Yasuhiko Inoue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Inoue.yasuhiko@lab.ntt.co.jp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67196</TotalTime>
  <Words>1300</Words>
  <Application>Microsoft Office PowerPoint</Application>
  <PresentationFormat>On-screen Show (4:3)</PresentationFormat>
  <Paragraphs>408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988</cp:revision>
  <cp:lastPrinted>1998-02-10T13:28:06Z</cp:lastPrinted>
  <dcterms:created xsi:type="dcterms:W3CDTF">2009-12-02T19:05:24Z</dcterms:created>
  <dcterms:modified xsi:type="dcterms:W3CDTF">2018-05-07T10:20:36Z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2018-05-07 10:20:36Z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