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82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76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802.11-16/0463r0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2016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 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2016-03-17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  <a:noFill/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192761"/>
              </p:ext>
            </p:extLst>
          </p:nvPr>
        </p:nvGraphicFramePr>
        <p:xfrm>
          <a:off x="536575" y="2655888"/>
          <a:ext cx="8035925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Document" r:id="rId5" imgW="8940664" imgH="4248426" progId="Word.Document.8">
                  <p:embed/>
                </p:oleObj>
              </mc:Choice>
              <mc:Fallback>
                <p:oleObj name="Document" r:id="rId5" imgW="8940664" imgH="42484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55888"/>
                        <a:ext cx="8035925" cy="383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Macau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ko-KR" dirty="0"/>
              <a:t>March 2016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348516" y="6475413"/>
            <a:ext cx="2195409" cy="184666"/>
          </a:xfrm>
        </p:spPr>
        <p:txBody>
          <a:bodyPr/>
          <a:lstStyle/>
          <a:p>
            <a:r>
              <a:rPr lang="en-US" altLang="ko-KR" dirty="0"/>
              <a:t>Alfred </a:t>
            </a:r>
            <a:r>
              <a:rPr lang="en-US" altLang="ko-KR" dirty="0" err="1"/>
              <a:t>Asterjadhi</a:t>
            </a:r>
            <a:r>
              <a:rPr lang="en-US" altLang="ko-KR" dirty="0"/>
              <a:t> and Yongho </a:t>
            </a:r>
            <a:r>
              <a:rPr lang="en-US" altLang="ko-KR" dirty="0" err="1"/>
              <a:t>Seok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2558</TotalTime>
  <Words>72</Words>
  <Application>Microsoft Office PowerPoint</Application>
  <PresentationFormat>화면 슬라이드 쇼(4:3)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802-11-PathProtection</vt:lpstr>
      <vt:lpstr>Document</vt:lpstr>
      <vt:lpstr>IEEE 802.11ah Closing Report for March 2016</vt:lpstr>
      <vt:lpstr>Abstract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295</cp:revision>
  <cp:lastPrinted>1998-02-10T13:28:06Z</cp:lastPrinted>
  <dcterms:created xsi:type="dcterms:W3CDTF">2009-11-09T00:32:22Z</dcterms:created>
  <dcterms:modified xsi:type="dcterms:W3CDTF">2016-03-16T22:04:23Z</dcterms:modified>
</cp:coreProperties>
</file>