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5" r:id="rId4"/>
    <p:sldId id="483" r:id="rId5"/>
    <p:sldId id="465" r:id="rId6"/>
    <p:sldId id="486" r:id="rId7"/>
    <p:sldId id="484" r:id="rId8"/>
    <p:sldId id="469" r:id="rId9"/>
    <p:sldId id="434" r:id="rId10"/>
    <p:sldId id="481" r:id="rId11"/>
    <p:sldId id="438" r:id="rId12"/>
    <p:sldId id="439" r:id="rId13"/>
    <p:sldId id="440" r:id="rId14"/>
    <p:sldId id="441" r:id="rId15"/>
    <p:sldId id="442" r:id="rId16"/>
    <p:sldId id="443" r:id="rId17"/>
    <p:sldId id="444" r:id="rId18"/>
    <p:sldId id="445" r:id="rId19"/>
    <p:sldId id="446" r:id="rId20"/>
    <p:sldId id="447" r:id="rId21"/>
    <p:sldId id="448" r:id="rId22"/>
    <p:sldId id="462" r:id="rId23"/>
    <p:sldId id="452" r:id="rId24"/>
    <p:sldId id="463"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313"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11-16/xxxxr0?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t>SB1 </a:t>
            </a:r>
            <a:r>
              <a:rPr lang="en-US" dirty="0"/>
              <a:t>Clause 23 CID </a:t>
            </a:r>
            <a:r>
              <a:rPr lang="en-US" dirty="0" smtClean="0"/>
              <a:t>resolutions (11-16/0348r0, Eugene Baik)</a:t>
            </a:r>
          </a:p>
          <a:p>
            <a:pPr lvl="1"/>
            <a:r>
              <a:rPr lang="en-US" altLang="ko-KR" dirty="0" smtClean="0"/>
              <a:t>TBD</a:t>
            </a: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Relay Improvements: Regarding CID 9058 9075 (11-16/0336r0, </a:t>
            </a:r>
            <a:r>
              <a:rPr lang="en-US" altLang="ko-KR" dirty="0" err="1"/>
              <a:t>Xiaofei</a:t>
            </a:r>
            <a:r>
              <a:rPr lang="en-US" altLang="ko-KR" dirty="0"/>
              <a:t> Wang)</a:t>
            </a:r>
          </a:p>
          <a:p>
            <a:pPr lvl="1"/>
            <a:r>
              <a:rPr lang="en-US" dirty="0" smtClean="0"/>
              <a:t>TBD</a:t>
            </a:r>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t>SB1-resolution_CID9065 </a:t>
            </a:r>
            <a:r>
              <a:rPr lang="en-US" altLang="ko-KR" dirty="0"/>
              <a:t>(11-16/xxxxr0, Rolf de </a:t>
            </a:r>
            <a:r>
              <a:rPr lang="en-US" altLang="ko-KR" dirty="0" err="1" smtClean="0"/>
              <a:t>Vegt</a:t>
            </a:r>
            <a:r>
              <a:rPr lang="en-US" altLang="ko-KR" dirty="0" smtClean="0"/>
              <a:t>)</a:t>
            </a:r>
            <a:r>
              <a:rPr lang="en-US" altLang="ko-KR" dirty="0"/>
              <a:t/>
            </a:r>
            <a:br>
              <a:rPr lang="en-US" altLang="ko-KR" dirty="0"/>
            </a:br>
            <a:r>
              <a:rPr lang="en-US" altLang="ko-KR" dirty="0"/>
              <a:t>(</a:t>
            </a:r>
            <a:r>
              <a:rPr lang="en-US" altLang="ko-KR" sz="1800" dirty="0" smtClean="0"/>
              <a:t>Note- IP related comment)</a:t>
            </a:r>
            <a:r>
              <a:rPr lang="en-US" altLang="ko-KR" dirty="0" smtClean="0"/>
              <a:t> </a:t>
            </a:r>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11730</TotalTime>
  <Words>1444</Words>
  <Application>Microsoft Office PowerPoint</Application>
  <PresentationFormat>On-screen Show (4:3)</PresentationFormat>
  <Paragraphs>408</Paragraphs>
  <Slides>25</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1131</cp:revision>
  <cp:lastPrinted>1998-02-10T13:28:06Z</cp:lastPrinted>
  <dcterms:created xsi:type="dcterms:W3CDTF">2009-11-09T00:32:22Z</dcterms:created>
  <dcterms:modified xsi:type="dcterms:W3CDTF">2016-03-14T06:48:48Z</dcterms:modified>
</cp:coreProperties>
</file>