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87" r:id="rId3"/>
    <p:sldId id="1719" r:id="rId4"/>
    <p:sldId id="1722" r:id="rId5"/>
    <p:sldId id="1723" r:id="rId6"/>
    <p:sldId id="1724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18" autoAdjust="0"/>
    <p:restoredTop sz="94660" autoAdjust="0"/>
  </p:normalViewPr>
  <p:slideViewPr>
    <p:cSldViewPr>
      <p:cViewPr varScale="1">
        <p:scale>
          <a:sx n="124" d="100"/>
          <a:sy n="124" d="100"/>
        </p:scale>
        <p:origin x="2232" y="16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008" y="4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33026" y="8982075"/>
            <a:ext cx="12852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34850" y="8985250"/>
            <a:ext cx="17468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34850" y="8985250"/>
            <a:ext cx="1746888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July 2010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34850" y="8985250"/>
            <a:ext cx="1746888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B32371F6-024C-497B-815E-D0E3294E134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13303" y="6475413"/>
            <a:ext cx="13306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13303" y="6475413"/>
            <a:ext cx="13306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13303" y="6475413"/>
            <a:ext cx="13306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167359" y="363379"/>
            <a:ext cx="32781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</a:t>
            </a:r>
            <a:r>
              <a:rPr lang="en-US" sz="1600" b="1" baseline="0" dirty="0">
                <a:latin typeface="Arial" pitchFamily="34" charset="0"/>
              </a:rPr>
              <a:t> ec</a:t>
            </a:r>
            <a:r>
              <a:rPr lang="en-US" sz="1600" b="1" dirty="0">
                <a:latin typeface="Arial" pitchFamily="34" charset="0"/>
              </a:rPr>
              <a:t>-24-0055-01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784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Mar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4-0175-00-0jtc-agenda-for-march-2024-mixed-mode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00-08-0jtc-response-to-comments-on-802-11ax-in-60-day-ballot.docx" TargetMode="External"/><Relationship Id="rId2" Type="http://schemas.openxmlformats.org/officeDocument/2006/relationships/hyperlink" Target="https://mentor.ieee.org/802.11/dcn/21/11-22-0242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March 2024 opening report for EC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11 March 2023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026702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 Yee (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85800" y="2590800"/>
            <a:ext cx="26670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Approve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Execute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AU" sz="1600" dirty="0">
                <a:latin typeface="+mj-lt"/>
              </a:rPr>
              <a:t>Adjourn</a:t>
            </a:r>
            <a:endParaRPr lang="en-US" sz="1600" dirty="0">
              <a:latin typeface="+mj-lt"/>
            </a:endParaRPr>
          </a:p>
        </p:txBody>
      </p:sp>
      <p:sp>
        <p:nvSpPr>
          <p:cNvPr id="10244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The IEEE 802 JTC1 SC has one slot at the March 2024 mixed-mode plenary meeting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4495800" y="1143000"/>
            <a:ext cx="3962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AU" sz="1400" b="1"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5800" y="1981200"/>
            <a:ext cx="266700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latin typeface="+mj-lt"/>
              </a:rPr>
              <a:t>Tuesday</a:t>
            </a:r>
          </a:p>
          <a:p>
            <a:pPr algn="ctr">
              <a:defRPr/>
            </a:pPr>
            <a:r>
              <a:rPr lang="en-US" sz="1600" b="1" dirty="0">
                <a:latin typeface="+mj-lt"/>
              </a:rPr>
              <a:t>12 Mar 2024, 4-6 pm MDT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43400" y="6477000"/>
            <a:ext cx="655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Slide </a:t>
            </a:r>
            <a:fld id="{CE9E285F-F601-43F1-B60E-9449BADFF5FA}" type="slidenum">
              <a:rPr lang="en-US" smtClean="0">
                <a:latin typeface="+mn-lt"/>
              </a:rPr>
              <a:pPr/>
              <a:t>2</a:t>
            </a:fld>
            <a:endParaRPr lang="en-US" dirty="0"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429000" y="1981200"/>
            <a:ext cx="5029200" cy="4114800"/>
          </a:xfrm>
        </p:spPr>
        <p:txBody>
          <a:bodyPr/>
          <a:lstStyle/>
          <a:p>
            <a:r>
              <a:rPr lang="en-AU" dirty="0"/>
              <a:t>High level agenda (</a:t>
            </a:r>
            <a:r>
              <a:rPr lang="en-AU" dirty="0">
                <a:hlinkClick r:id="rId3"/>
              </a:rPr>
              <a:t>11-24-0175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Approve minutes</a:t>
            </a:r>
          </a:p>
          <a:p>
            <a:pPr lvl="2"/>
            <a:r>
              <a:rPr lang="en-AU" dirty="0"/>
              <a:t>From wireless interim meeting in January 2024</a:t>
            </a:r>
          </a:p>
          <a:p>
            <a:pPr lvl="1"/>
            <a:r>
              <a:rPr lang="en-AU" dirty="0"/>
              <a:t>Review extended goals</a:t>
            </a:r>
          </a:p>
          <a:p>
            <a:pPr lvl="2"/>
            <a:r>
              <a:rPr lang="en-AU" dirty="0"/>
              <a:t>From reaffirmation of status as SC in Nov 2020</a:t>
            </a:r>
          </a:p>
          <a:p>
            <a:pPr lvl="1"/>
            <a:r>
              <a:rPr lang="en-AU" dirty="0"/>
              <a:t>Review status of SC6 interactions</a:t>
            </a:r>
          </a:p>
          <a:p>
            <a:pPr lvl="2"/>
            <a:r>
              <a:rPr lang="en-AU" dirty="0"/>
              <a:t>Review liaisons of drafts to SC6</a:t>
            </a:r>
          </a:p>
          <a:p>
            <a:pPr lvl="2"/>
            <a:r>
              <a:rPr lang="en-AU" dirty="0"/>
              <a:t>Review notifications of projects to SC6</a:t>
            </a:r>
          </a:p>
          <a:p>
            <a:pPr lvl="2"/>
            <a:r>
              <a:rPr lang="en-AU" dirty="0"/>
              <a:t>Review status of ballots</a:t>
            </a:r>
          </a:p>
          <a:p>
            <a:pPr lvl="3"/>
            <a:r>
              <a:rPr lang="en-AU" dirty="0"/>
              <a:t>Including 802.3 and 802.11 IPR related issue</a:t>
            </a:r>
          </a:p>
          <a:p>
            <a:pPr lvl="1"/>
            <a:r>
              <a:rPr lang="en-AU" dirty="0"/>
              <a:t>Review SC6 activities, including</a:t>
            </a:r>
          </a:p>
          <a:p>
            <a:pPr lvl="2"/>
            <a:r>
              <a:rPr lang="en-AU" dirty="0"/>
              <a:t>IPR issues and ballots, AG4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has sent 102 standards through to PSDO ratification with 51 in-process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3E48A27-67E1-4913-B2DA-09E254BFEF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8977043"/>
              </p:ext>
            </p:extLst>
          </p:nvPr>
        </p:nvGraphicFramePr>
        <p:xfrm>
          <a:off x="1714500" y="2148840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102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51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633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A690F96-F50F-4421-ACF9-7FBC8ADE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large number of IEEE 802 submissions ought to be in the PSDO balloting &amp; publication process - but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8AAE4E-8AF8-40F8-8964-DA947F0E55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DA748F-CF18-45CB-85CB-027D10EC06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44ABE54-771A-0D47-C3B3-21618112F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2590800" cy="4114800"/>
          </a:xfrm>
        </p:spPr>
        <p:txBody>
          <a:bodyPr/>
          <a:lstStyle/>
          <a:p>
            <a:pPr lvl="2">
              <a:defRPr/>
            </a:pPr>
            <a:endParaRPr lang="en-AU" dirty="0"/>
          </a:p>
          <a:p>
            <a:pPr lvl="2">
              <a:defRPr/>
            </a:pPr>
            <a:endParaRPr lang="en-AU" dirty="0">
              <a:solidFill>
                <a:srgbClr val="FF0000"/>
              </a:solidFill>
            </a:endParaRPr>
          </a:p>
          <a:p>
            <a:pPr marL="182563" indent="-182563">
              <a:spcBef>
                <a:spcPts val="400"/>
              </a:spcBef>
              <a:defRPr/>
            </a:pPr>
            <a:endParaRPr lang="en-AU" sz="2000" b="0" dirty="0"/>
          </a:p>
          <a:p>
            <a:pPr>
              <a:defRPr/>
            </a:pPr>
            <a:endParaRPr lang="en-AU" sz="200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44F97B6-ADE0-D1AE-DEAA-548D8AEE0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981200"/>
            <a:ext cx="2590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182563" indent="-1825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82563" indent="-1809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65125" indent="-180975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11200" indent="-344488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69963" indent="-1651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4271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8843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3415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987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/>
            <a:endParaRPr lang="en-AU" altLang="en-US" sz="1600"/>
          </a:p>
          <a:p>
            <a:endParaRPr lang="en-AU" alt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247F2E-3D47-A937-B139-69199601BFF9}"/>
              </a:ext>
            </a:extLst>
          </p:cNvPr>
          <p:cNvSpPr/>
          <p:nvPr/>
        </p:nvSpPr>
        <p:spPr bwMode="auto">
          <a:xfrm>
            <a:off x="974725" y="5668963"/>
            <a:ext cx="1260475" cy="354012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r>
              <a:rPr lang="en-AU" sz="1600" dirty="0">
                <a:solidFill>
                  <a:srgbClr val="FF0000"/>
                </a:solidFill>
                <a:latin typeface="+mj-lt"/>
              </a:rPr>
              <a:t>IPR issues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F4F6614-02B8-E0B1-DDC6-CDD68EEA13E6}"/>
              </a:ext>
            </a:extLst>
          </p:cNvPr>
          <p:cNvSpPr txBox="1">
            <a:spLocks/>
          </p:cNvSpPr>
          <p:nvPr/>
        </p:nvSpPr>
        <p:spPr bwMode="auto">
          <a:xfrm>
            <a:off x="3343413" y="2070117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In 60-day ballot </a:t>
            </a:r>
          </a:p>
          <a:p>
            <a:pPr lvl="2">
              <a:spcAft>
                <a:spcPts val="600"/>
              </a:spcAft>
              <a:defRPr/>
            </a:pPr>
            <a:r>
              <a:rPr lang="en-AU" sz="1800" kern="0" dirty="0"/>
              <a:t>IEEE 802.3-2022</a:t>
            </a:r>
          </a:p>
          <a:p>
            <a:pPr lvl="1">
              <a:spcBef>
                <a:spcPts val="200"/>
              </a:spcBef>
              <a:defRPr/>
            </a:pPr>
            <a:r>
              <a:rPr lang="en-AU" sz="1800" kern="0" dirty="0"/>
              <a:t>Passed 60-day ballot</a:t>
            </a:r>
            <a:br>
              <a:rPr lang="en-AU" sz="1800" kern="0" dirty="0"/>
            </a:br>
            <a:r>
              <a:rPr lang="en-AU" sz="1800" dirty="0"/>
              <a:t>(resolutions req)</a:t>
            </a:r>
            <a:endParaRPr lang="en-AU" sz="1800" kern="0" dirty="0"/>
          </a:p>
          <a:p>
            <a:pPr lvl="2">
              <a:spcBef>
                <a:spcPts val="200"/>
              </a:spcBef>
              <a:defRPr/>
            </a:pPr>
            <a:r>
              <a:rPr lang="en-AU" kern="0" dirty="0">
                <a:solidFill>
                  <a:srgbClr val="FF0000"/>
                </a:solidFill>
              </a:rPr>
              <a:t>802.11ax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802.1Qcz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802.1AEdk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802.15.4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IEEEE 802.15.9</a:t>
            </a:r>
            <a:endParaRPr lang="en-AU" kern="0" dirty="0">
              <a:solidFill>
                <a:srgbClr val="FF0000"/>
              </a:solidFill>
            </a:endParaRPr>
          </a:p>
          <a:p>
            <a:pPr marL="184150" lvl="2" indent="0">
              <a:spcBef>
                <a:spcPts val="200"/>
              </a:spcBef>
              <a:buNone/>
              <a:defRPr/>
            </a:pPr>
            <a:endParaRPr lang="en-AU" sz="1800" kern="0" dirty="0"/>
          </a:p>
          <a:p>
            <a:pPr lvl="1">
              <a:spcBef>
                <a:spcPts val="200"/>
              </a:spcBef>
              <a:defRPr/>
            </a:pPr>
            <a:r>
              <a:rPr lang="en-AU" sz="1800" kern="0" dirty="0"/>
              <a:t>Failed 60-day ballot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>
                <a:solidFill>
                  <a:srgbClr val="FF0000"/>
                </a:solidFill>
              </a:rPr>
              <a:t>802.11ay</a:t>
            </a:r>
          </a:p>
          <a:p>
            <a:pPr lvl="1">
              <a:defRPr/>
            </a:pPr>
            <a:r>
              <a:rPr lang="en-AU" sz="1800" kern="0" dirty="0"/>
              <a:t>Waiting for ballot</a:t>
            </a:r>
          </a:p>
          <a:p>
            <a:pPr lvl="2">
              <a:defRPr/>
            </a:pPr>
            <a:r>
              <a:rPr lang="en-AU" kern="0" dirty="0"/>
              <a:t>Many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DBBEF5C-4EC7-D96F-D833-FBE4AD31620E}"/>
              </a:ext>
            </a:extLst>
          </p:cNvPr>
          <p:cNvSpPr txBox="1">
            <a:spLocks/>
          </p:cNvSpPr>
          <p:nvPr/>
        </p:nvSpPr>
        <p:spPr bwMode="auto">
          <a:xfrm>
            <a:off x="5867400" y="2209800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In FDIS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Nothing</a:t>
            </a:r>
            <a:endParaRPr lang="en-AU" sz="1800" kern="0" dirty="0"/>
          </a:p>
          <a:p>
            <a:pPr lvl="1">
              <a:defRPr/>
            </a:pPr>
            <a:r>
              <a:rPr lang="en-AU" sz="1800" kern="0" dirty="0"/>
              <a:t>Passed FDIS ballot</a:t>
            </a:r>
            <a:br>
              <a:rPr lang="en-AU" sz="1800" kern="0" dirty="0"/>
            </a:br>
            <a:r>
              <a:rPr lang="en-AU" sz="1800" dirty="0"/>
              <a:t>(resolutions req)</a:t>
            </a:r>
          </a:p>
          <a:p>
            <a:pPr lvl="2">
              <a:defRPr/>
            </a:pPr>
            <a:r>
              <a:rPr lang="en-AU" sz="1800" kern="0" dirty="0"/>
              <a:t>Nothing</a:t>
            </a:r>
          </a:p>
          <a:p>
            <a:pPr lvl="1">
              <a:defRPr/>
            </a:pPr>
            <a:r>
              <a:rPr lang="en-AU" sz="1800" kern="0" dirty="0"/>
              <a:t>Waiting for publication</a:t>
            </a:r>
          </a:p>
          <a:p>
            <a:pPr lvl="2">
              <a:defRPr/>
            </a:pPr>
            <a:r>
              <a:rPr lang="en-AU" kern="0" dirty="0"/>
              <a:t>Nothing</a:t>
            </a:r>
          </a:p>
          <a:p>
            <a:pPr lvl="1">
              <a:defRPr/>
            </a:pPr>
            <a:r>
              <a:rPr lang="en-AU" sz="1800" kern="0" dirty="0"/>
              <a:t>Published</a:t>
            </a:r>
            <a:endParaRPr lang="en-AU" kern="0" dirty="0"/>
          </a:p>
          <a:p>
            <a:pPr lvl="2">
              <a:defRPr/>
            </a:pPr>
            <a:endParaRPr lang="en-AU" kern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44E6D47F-3504-94A9-F942-33D843422342}"/>
              </a:ext>
            </a:extLst>
          </p:cNvPr>
          <p:cNvSpPr txBox="1">
            <a:spLocks/>
          </p:cNvSpPr>
          <p:nvPr/>
        </p:nvSpPr>
        <p:spPr bwMode="auto">
          <a:xfrm>
            <a:off x="752613" y="2083904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Waiting for 60-day ballot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>
                <a:solidFill>
                  <a:srgbClr val="FF0000"/>
                </a:solidFill>
              </a:rPr>
              <a:t>802.11ba</a:t>
            </a:r>
            <a:endParaRPr lang="en-AU" dirty="0"/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802.15.4w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802.15.4z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802.15.4aa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802.15.3d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803.15.3e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803.15.3f</a:t>
            </a:r>
          </a:p>
        </p:txBody>
      </p:sp>
    </p:spTree>
    <p:extLst>
      <p:ext uri="{BB962C8B-B14F-4D97-AF65-F5344CB8AC3E}">
        <p14:creationId xmlns:p14="http://schemas.microsoft.com/office/powerpoint/2010/main" val="1180164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93114-62AD-44A7-901F-79514995C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802.11 IPR issue is not yet resolved and discussions are not apparently progressing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1BC7F-9F69-4CAD-A3A4-972A78625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lvl="1"/>
            <a:r>
              <a:rPr lang="en-AU" dirty="0"/>
              <a:t>Negative LOAs on various 802.11 amendments have become an issue</a:t>
            </a:r>
          </a:p>
          <a:p>
            <a:pPr lvl="2"/>
            <a:r>
              <a:rPr lang="en-AU" dirty="0"/>
              <a:t>802.11ax passed 60-day ballot but is blocked by IPR issue</a:t>
            </a:r>
          </a:p>
          <a:p>
            <a:pPr lvl="2"/>
            <a:r>
              <a:rPr lang="en-AU" dirty="0"/>
              <a:t>802.11ay failed 60-day ballot and will need to restart process</a:t>
            </a:r>
          </a:p>
          <a:p>
            <a:pPr lvl="2"/>
            <a:r>
              <a:rPr lang="en-AU" dirty="0"/>
              <a:t>802.11ba is blocked </a:t>
            </a:r>
            <a:r>
              <a:rPr lang="en-AU" i="1" dirty="0"/>
              <a:t>at the starting gate</a:t>
            </a:r>
            <a:r>
              <a:rPr lang="en-AU" dirty="0"/>
              <a:t>!</a:t>
            </a:r>
          </a:p>
          <a:p>
            <a:pPr lvl="2"/>
            <a:r>
              <a:rPr lang="en-AU" dirty="0"/>
              <a:t>802.11-2020 was allegedly blocked by IPR issue</a:t>
            </a:r>
          </a:p>
          <a:p>
            <a:pPr lvl="2"/>
            <a:r>
              <a:rPr lang="en-AU" dirty="0"/>
              <a:t>802.3-Rev 60-day pre-ballot cancelled but new ballot initiated</a:t>
            </a:r>
          </a:p>
          <a:p>
            <a:pPr lvl="1"/>
            <a:r>
              <a:rPr lang="en-AU" dirty="0"/>
              <a:t>In late 2021, responses to the 802.11ax ballot were sent to:</a:t>
            </a:r>
          </a:p>
          <a:p>
            <a:pPr lvl="2"/>
            <a:r>
              <a:rPr lang="en-AU" dirty="0"/>
              <a:t>ISO from IEEE SA President wrt IPR issues</a:t>
            </a:r>
          </a:p>
          <a:p>
            <a:pPr lvl="3"/>
            <a:r>
              <a:rPr lang="en-AU" dirty="0"/>
              <a:t>Text available in </a:t>
            </a:r>
            <a:r>
              <a:rPr lang="en-AU" dirty="0">
                <a:hlinkClick r:id="rId2"/>
              </a:rPr>
              <a:t>11-22-0242</a:t>
            </a:r>
            <a:endParaRPr lang="en-AU" dirty="0"/>
          </a:p>
          <a:p>
            <a:pPr lvl="2"/>
            <a:r>
              <a:rPr lang="en-AU" dirty="0"/>
              <a:t>SC6 from IEEE 802 wrt technical (security) issues…</a:t>
            </a:r>
          </a:p>
          <a:p>
            <a:pPr lvl="3"/>
            <a:r>
              <a:rPr lang="en-AU" dirty="0"/>
              <a:t>See </a:t>
            </a:r>
            <a:r>
              <a:rPr lang="en-AU" dirty="0">
                <a:hlinkClick r:id="rId3"/>
              </a:rPr>
              <a:t>11-21-1400-08</a:t>
            </a:r>
            <a:r>
              <a:rPr lang="en-AU" dirty="0"/>
              <a:t> </a:t>
            </a:r>
          </a:p>
          <a:p>
            <a:pPr lvl="1"/>
            <a:r>
              <a:rPr lang="en-AU" dirty="0"/>
              <a:t>WG1 Convenor has offered some alarming suggestions about the PSDO Agreement in light of the IPR issues</a:t>
            </a:r>
          </a:p>
          <a:p>
            <a:pPr lvl="2"/>
            <a:endParaRPr lang="en-AU" i="1" dirty="0"/>
          </a:p>
          <a:p>
            <a:pPr lvl="2"/>
            <a:endParaRPr lang="en-AU" i="1" dirty="0"/>
          </a:p>
          <a:p>
            <a:pPr lvl="3"/>
            <a:endParaRPr lang="en-AU" dirty="0"/>
          </a:p>
          <a:p>
            <a:pPr lvl="1"/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736724-B05B-4F93-BA72-113DF5AA1F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3779" y="6477000"/>
            <a:ext cx="133062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E7EDC2-0E60-4716-A306-1D23A5BC10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18000" y="6477000"/>
            <a:ext cx="565150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80B123D4-7329-4D7B-8A4C-2B3A53BFFF5D}"/>
              </a:ext>
            </a:extLst>
          </p:cNvPr>
          <p:cNvSpPr/>
          <p:nvPr/>
        </p:nvSpPr>
        <p:spPr bwMode="auto">
          <a:xfrm>
            <a:off x="6705600" y="1905000"/>
            <a:ext cx="45719" cy="1219200"/>
          </a:xfrm>
          <a:prstGeom prst="rightBrac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5D53E0-ECAF-4AD0-8DA5-EDBBECC845CF}"/>
              </a:ext>
            </a:extLst>
          </p:cNvPr>
          <p:cNvSpPr txBox="1"/>
          <p:nvPr/>
        </p:nvSpPr>
        <p:spPr>
          <a:xfrm>
            <a:off x="6858000" y="2022901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FF0000"/>
                </a:solidFill>
                <a:latin typeface="+mj-lt"/>
              </a:rPr>
              <a:t>Require IPR issue to be resolved</a:t>
            </a:r>
          </a:p>
        </p:txBody>
      </p:sp>
    </p:spTree>
    <p:extLst>
      <p:ext uri="{BB962C8B-B14F-4D97-AF65-F5344CB8AC3E}">
        <p14:creationId xmlns:p14="http://schemas.microsoft.com/office/powerpoint/2010/main" val="3355228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93114-62AD-44A7-901F-79514995C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JTC 1 / SC 6 Participation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1BC7F-9F69-4CAD-A3A4-972A78625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marL="173038" marR="0" indent="-173038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During the January JTC1 SC session, a motion was made by Paul </a:t>
            </a:r>
            <a:r>
              <a:rPr lang="en-US" dirty="0" err="1"/>
              <a:t>Nikolich</a:t>
            </a:r>
            <a:r>
              <a:rPr lang="en-US" dirty="0"/>
              <a:t> and seconded by David Law. It said, “Move to recommend to the IEEE 802 Executive Committee that: </a:t>
            </a:r>
          </a:p>
          <a:p>
            <a:pPr lvl="2"/>
            <a:r>
              <a:rPr lang="en-AU" dirty="0"/>
              <a:t>Any IEEE 802 participants active in AG4 withdraw.</a:t>
            </a:r>
          </a:p>
          <a:p>
            <a:pPr lvl="2"/>
            <a:r>
              <a:rPr lang="en-AU" dirty="0"/>
              <a:t>Inform AG4 that IEEE 802 is withdrawing via a liaison letter.”</a:t>
            </a:r>
          </a:p>
          <a:p>
            <a:pPr lvl="2"/>
            <a:r>
              <a:rPr lang="en-AU" dirty="0"/>
              <a:t>The motion pass on a vote of 11/0/0.</a:t>
            </a:r>
          </a:p>
          <a:p>
            <a:pPr lvl="1" indent="-173038"/>
            <a:r>
              <a:rPr lang="en-AU" b="1" dirty="0">
                <a:ea typeface="+mn-ea"/>
                <a:cs typeface="+mn-cs"/>
              </a:rPr>
              <a:t>I intend to draw up such a liaison letter and then make </a:t>
            </a:r>
            <a:r>
              <a:rPr lang="en-AU" b="1" dirty="0"/>
              <a:t>a motion to send the letter during the closing plenary session.</a:t>
            </a:r>
          </a:p>
          <a:p>
            <a:pPr lvl="2"/>
            <a:endParaRPr lang="en-AU" i="1" dirty="0"/>
          </a:p>
          <a:p>
            <a:pPr lvl="3"/>
            <a:endParaRPr lang="en-AU" dirty="0"/>
          </a:p>
          <a:p>
            <a:pPr lvl="1"/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736724-B05B-4F93-BA72-113DF5AA1F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3779" y="6477000"/>
            <a:ext cx="133062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E7EDC2-0E60-4716-A306-1D23A5BC10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18000" y="6477000"/>
            <a:ext cx="565150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30696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534</Words>
  <Application>Microsoft Macintosh PowerPoint</Application>
  <PresentationFormat>On-screen Show (4:3)</PresentationFormat>
  <Paragraphs>135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802-11-Submission</vt:lpstr>
      <vt:lpstr>IEEE 802 JTC1 Standing Committee March 2024 opening report for EC</vt:lpstr>
      <vt:lpstr>The IEEE 802 JTC1 SC has one slot at the March 2024 mixed-mode plenary meeting</vt:lpstr>
      <vt:lpstr>IEEE 802 has sent 102 standards through to PSDO ratification with 51 in-process</vt:lpstr>
      <vt:lpstr>A large number of IEEE 802 submissions ought to be in the PSDO balloting &amp; publication process - but</vt:lpstr>
      <vt:lpstr>The 802.11 IPR issue is not yet resolved and discussions are not apparently progressing</vt:lpstr>
      <vt:lpstr>JTC 1 / SC 6 Participation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2024-03-10T23:21:15Z</dcterms:modified>
</cp:coreProperties>
</file>